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7E7E7"/>
    <a:srgbClr val="F6F6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6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3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31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3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14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73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94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36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98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94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95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D4059-5E02-451C-9F06-4AD095701FE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EF27-A840-438D-BF0F-A486F2CCF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8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element_origin_min_pic/16/09/10/1357d39a59b4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8093" y="1122363"/>
            <a:ext cx="4167043" cy="5486256"/>
          </a:xfrm>
          <a:prstGeom prst="ellipse">
            <a:avLst/>
          </a:prstGeom>
          <a:pattFill prst="pct50">
            <a:fgClr>
              <a:srgbClr val="FFFF00"/>
            </a:fgClr>
            <a:bgClr>
              <a:srgbClr val="FFC000"/>
            </a:bgClr>
          </a:pattFill>
          <a:ln w="63500" cap="rnd">
            <a:solidFill>
              <a:srgbClr val="F6F6F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444836" cy="238760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Помоги Кате разложить яблоки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4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778" y="978568"/>
            <a:ext cx="10186737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200" dirty="0"/>
              <a:t>Цель: Продолжить закрепление формы ,цвета фрукта «яблоко</a:t>
            </a:r>
            <a:r>
              <a:rPr lang="ru-RU" sz="3200" dirty="0" smtClean="0"/>
              <a:t>», научить </a:t>
            </a:r>
            <a:r>
              <a:rPr lang="ru-RU" sz="3200" dirty="0"/>
              <a:t>детей группировать предметы </a:t>
            </a:r>
            <a:r>
              <a:rPr lang="ru-RU" sz="3200" dirty="0" smtClean="0"/>
              <a:t>- яблоки </a:t>
            </a:r>
            <a:r>
              <a:rPr lang="ru-RU" sz="3200" dirty="0"/>
              <a:t>по величине (большие и маленькие).Активизировать речь детей. Воспитывать интерес к окружающим предметам природы.</a:t>
            </a:r>
          </a:p>
        </p:txBody>
      </p:sp>
    </p:spTree>
    <p:extLst>
      <p:ext uri="{BB962C8B-B14F-4D97-AF65-F5344CB8AC3E}">
        <p14:creationId xmlns:p14="http://schemas.microsoft.com/office/powerpoint/2010/main" xmlns="" val="34347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8380" y="2438399"/>
            <a:ext cx="87910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Помоги Кате положить в первую корзину все большие желтые яблоки, во вторую-все маленькие зелёные груши, в третью – все красные фрукты.</a:t>
            </a:r>
            <a:endParaRPr lang="ru-RU" sz="3200" dirty="0"/>
          </a:p>
        </p:txBody>
      </p:sp>
      <p:pic>
        <p:nvPicPr>
          <p:cNvPr id="4" name="Picture 2" descr="https://png.pngtree.com/element_origin_min_pic/16/09/10/1357d39a59b4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2616" y="3336757"/>
            <a:ext cx="2953676" cy="3400197"/>
          </a:xfrm>
          <a:prstGeom prst="ellipse">
            <a:avLst/>
          </a:prstGeom>
          <a:pattFill prst="pct50">
            <a:fgClr>
              <a:srgbClr val="FFFF00"/>
            </a:fgClr>
            <a:bgClr>
              <a:srgbClr val="FFC000"/>
            </a:bgClr>
          </a:pattFill>
          <a:ln w="63500" cap="rnd">
            <a:solidFill>
              <a:srgbClr val="F6F6F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757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768" y="2914049"/>
            <a:ext cx="2132005" cy="1676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7951" y="2216807"/>
            <a:ext cx="1244787" cy="978568"/>
          </a:xfrm>
          <a:prstGeom prst="rect">
            <a:avLst/>
          </a:prstGeom>
        </p:spPr>
      </p:pic>
      <p:pic>
        <p:nvPicPr>
          <p:cNvPr id="2050" name="Picture 2" descr="https://png.pngtree.com/element_origin_min_pic/16/07/19/14578dc57d175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710" y="717633"/>
            <a:ext cx="903204" cy="9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00556">
            <a:off x="870284" y="348665"/>
            <a:ext cx="2037347" cy="2037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1385" y="112092"/>
            <a:ext cx="1706980" cy="2145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5517" y="2706091"/>
            <a:ext cx="1200150" cy="1524000"/>
          </a:xfrm>
          <a:prstGeom prst="rect">
            <a:avLst/>
          </a:prstGeom>
        </p:spPr>
      </p:pic>
      <p:pic>
        <p:nvPicPr>
          <p:cNvPr id="2052" name="Picture 4" descr="https://storage.needpix.com/rsynced_images/pears-2985288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520" y="2511162"/>
            <a:ext cx="2786388" cy="19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vfl.ru/ii/1534611888/521d82d1/2294329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517" y="112092"/>
            <a:ext cx="1984453" cy="23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orage.needpix.com/rsynced_images/pears-2985288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01" y="328447"/>
            <a:ext cx="1581799" cy="10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torage.needpix.com/rsynced_images/pears-2985288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9710" y="191705"/>
            <a:ext cx="2877489" cy="16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tic.trendme.net/pictures/items/wickerbasket_Uncategorized-HalfMoonRun-full-41456-92514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6910"/>
            <a:ext cx="3182834" cy="22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static.trendme.net/pictures/items/wickerbasket_Uncategorized-HalfMoonRun-full-41456-92514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683" y="4732421"/>
            <a:ext cx="3182834" cy="22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static.trendme.net/pictures/items/wickerbasket_Uncategorized-HalfMoonRun-full-41456-92514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489" y="4732421"/>
            <a:ext cx="3182834" cy="22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18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63</Words>
  <Application>Microsoft Office PowerPoint</Application>
  <PresentationFormat>Произвольный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Помоги Кате разложить яблоки</vt:lpstr>
      <vt:lpstr>Слайд 2</vt:lpstr>
      <vt:lpstr>Слайд 3</vt:lpstr>
      <vt:lpstr>Слайд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Кате разложить яблоки</dc:title>
  <dc:creator>user</dc:creator>
  <cp:lastModifiedBy>Comp4</cp:lastModifiedBy>
  <cp:revision>6</cp:revision>
  <dcterms:created xsi:type="dcterms:W3CDTF">2019-03-27T15:55:06Z</dcterms:created>
  <dcterms:modified xsi:type="dcterms:W3CDTF">2019-03-28T12:54:05Z</dcterms:modified>
</cp:coreProperties>
</file>